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3" r:id="rId15"/>
    <p:sldId id="271" r:id="rId16"/>
    <p:sldId id="272" r:id="rId17"/>
    <p:sldId id="273" r:id="rId18"/>
    <p:sldId id="274" r:id="rId19"/>
    <p:sldId id="275" r:id="rId20"/>
    <p:sldId id="276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103" d="100"/>
          <a:sy n="103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6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0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1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8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2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2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D1AE6-40BB-410C-A712-A38CBFDEC3F4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D25BF-4EB4-43C4-8E53-FB5EBA93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amazingminds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038600"/>
            <a:ext cx="1447800" cy="1828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glow rad="1524000">
              <a:srgbClr val="FFFF00">
                <a:alpha val="56000"/>
              </a:srgbClr>
            </a:glow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1470025"/>
          </a:xfrm>
        </p:spPr>
        <p:txBody>
          <a:bodyPr/>
          <a:lstStyle/>
          <a:p>
            <a:r>
              <a:rPr lang="en-US" sz="6600" spc="600" dirty="0" smtClean="0"/>
              <a:t>Amazing</a:t>
            </a:r>
            <a:r>
              <a:rPr lang="en-US" spc="600" dirty="0" smtClean="0"/>
              <a:t> </a:t>
            </a:r>
            <a:r>
              <a:rPr lang="en-US" sz="6600" spc="600" dirty="0" smtClean="0"/>
              <a:t>Minds</a:t>
            </a:r>
            <a:endParaRPr lang="en-US" spc="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14600"/>
            <a:ext cx="91440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… where kids love to learn!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www.myamazingminds.com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3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 descr="E:\Pictures\AMAZING MINDS\great barrier reef art projec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719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Pictures\AMAZING MINDS\great barrier reef art project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9000"/>
            <a:ext cx="4385072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5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E:\Pictures\AMAZING MINDS\hieroglyphi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8473"/>
            <a:ext cx="5157355" cy="68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1752600"/>
            <a:ext cx="312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Pictures tell a story with</a:t>
            </a:r>
            <a:r>
              <a:rPr lang="en-US" sz="3200" dirty="0" smtClean="0"/>
              <a:t> hieroglyphics</a:t>
            </a:r>
            <a:r>
              <a:rPr lang="en-US" sz="3200" dirty="0" smtClean="0"/>
              <a:t> from </a:t>
            </a:r>
            <a:r>
              <a:rPr lang="en-US" sz="3200" dirty="0" smtClean="0">
                <a:solidFill>
                  <a:schemeClr val="accent4"/>
                </a:solidFill>
              </a:rPr>
              <a:t>Ancient Egypt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594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Pictures\AMAZING MINDS\looking at germs through a microscop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1816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752600"/>
            <a:ext cx="228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Observing germs under the microscope in </a:t>
            </a:r>
            <a:r>
              <a:rPr lang="en-US" sz="3200" dirty="0" smtClean="0">
                <a:solidFill>
                  <a:srgbClr val="FF0000"/>
                </a:solidFill>
              </a:rPr>
              <a:t>Health and Safety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2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E:\Pictures\AMAZING MINDS\native american face painting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94892"/>
            <a:ext cx="6096000" cy="695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7526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Native American </a:t>
            </a:r>
            <a:r>
              <a:rPr lang="en-US" sz="3600" dirty="0" smtClean="0"/>
              <a:t>sign language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285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Pictures\AMAZING MINDS\facepainting native american un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7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:\Pictures\AMAZING MINDS\native american picture dictionar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6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Pictures\AMAZING MINDS\our kites!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Pictures\AMAZING MINDS\our kites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4754563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457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Flying our kites in </a:t>
            </a:r>
            <a:r>
              <a:rPr lang="en-US" sz="3600" dirty="0" smtClean="0">
                <a:solidFill>
                  <a:schemeClr val="accent6"/>
                </a:solidFill>
              </a:rPr>
              <a:t>Flight</a:t>
            </a:r>
            <a:r>
              <a:rPr lang="en-US" sz="3600" dirty="0" smtClean="0"/>
              <a:t>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937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E:\Pictures\AMAZING MINDS\our stuffed whales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1816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209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Sharks/Whales/Dolphins</a:t>
            </a:r>
            <a:r>
              <a:rPr lang="en-US" sz="3200" dirty="0" smtClean="0"/>
              <a:t>... our stuffed whales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232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Pictures\AMAZING MINDS\picture tells a story with hieroglyphi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83386" cy="6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8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Pictures\AMAZING MINDS\roaming the halls of the American Museum of Natural Histo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52401"/>
            <a:ext cx="52578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7526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Roaming the halls of the American Museum of Natural History in </a:t>
            </a:r>
            <a:r>
              <a:rPr lang="en-US" sz="3200" dirty="0" smtClean="0">
                <a:solidFill>
                  <a:srgbClr val="FF0000"/>
                </a:solidFill>
              </a:rPr>
              <a:t>New York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Pictures\AMAZING MINDS\ancient egyptian archaeological d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162549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16002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Our archaeological dig in </a:t>
            </a:r>
            <a:r>
              <a:rPr lang="en-US" sz="3600" dirty="0" smtClean="0">
                <a:solidFill>
                  <a:srgbClr val="7030A0"/>
                </a:solidFill>
              </a:rPr>
              <a:t>Ancient Egypt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Pictures\AMAZING MINDS\save the earth tote bags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20782"/>
            <a:ext cx="5334000" cy="71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905000"/>
            <a:ext cx="266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Practicing our 3 R’s… </a:t>
            </a:r>
            <a:r>
              <a:rPr lang="en-US" sz="3600" dirty="0" smtClean="0">
                <a:solidFill>
                  <a:srgbClr val="00B050"/>
                </a:solidFill>
              </a:rPr>
              <a:t>Save the Earth </a:t>
            </a:r>
            <a:r>
              <a:rPr lang="en-US" sz="3600" dirty="0" smtClean="0"/>
              <a:t>tote bags!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793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Pictures\AMAZING MINDS\bday party 3-11.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09691" cy="53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30479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Yes!  We do birthday </a:t>
            </a:r>
            <a:r>
              <a:rPr lang="en-US" sz="3600" dirty="0" smtClean="0"/>
              <a:t>parties</a:t>
            </a:r>
            <a:r>
              <a:rPr lang="en-US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759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Pictures\AMAZING MINDS\ancient egyptian mummi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1816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828800"/>
            <a:ext cx="259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Mummies in </a:t>
            </a:r>
            <a:r>
              <a:rPr lang="en-US" sz="4400" dirty="0" smtClean="0">
                <a:solidFill>
                  <a:srgbClr val="7030A0"/>
                </a:solidFill>
              </a:rPr>
              <a:t>Ancient Egypt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Pictures\AMAZING MINDS\ancient egyptian mummi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55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4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Pictures\AMAZING MINDS\color mixing and prism glass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240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2200" y="3048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Color experimentation in </a:t>
            </a:r>
          </a:p>
          <a:p>
            <a:pPr algn="ctr"/>
            <a:r>
              <a:rPr lang="en-US" sz="3200" dirty="0" smtClean="0">
                <a:solidFill>
                  <a:schemeClr val="accent6"/>
                </a:solidFill>
              </a:rPr>
              <a:t>Let’s Experiment</a:t>
            </a:r>
            <a:r>
              <a:rPr lang="en-US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111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Pictures\AMAZING MINDS\expressing the blu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50801"/>
            <a:ext cx="51816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13360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Expressing the Blues in </a:t>
            </a:r>
            <a:r>
              <a:rPr lang="en-US" sz="3600" dirty="0" smtClean="0">
                <a:solidFill>
                  <a:srgbClr val="0070C0"/>
                </a:solidFill>
              </a:rPr>
              <a:t>Chicago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Pictures\AMAZING MINDS\fingerprin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6823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Analyzing our fingerprints like the FBI in </a:t>
            </a:r>
            <a:r>
              <a:rPr lang="en-US" sz="2400" dirty="0" smtClean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g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1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Pictures\AMAZING MINDS\geologists investigating properties of rock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7021945" cy="52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7090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Our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Rocks and Minerals </a:t>
            </a:r>
            <a:r>
              <a:rPr lang="en-US" sz="3200" dirty="0" smtClean="0"/>
              <a:t>junior geologists!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992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ictures\AMAZING MINDS\great barrier reef art project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20" y="1219200"/>
            <a:ext cx="4131394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152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awesome Great Barrier Reef project from </a:t>
            </a:r>
            <a:r>
              <a:rPr lang="en-US" sz="2400" dirty="0" smtClean="0">
                <a:solidFill>
                  <a:srgbClr val="FF00FF"/>
                </a:solidFill>
              </a:rPr>
              <a:t>Australia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5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119</Words>
  <Application>Microsoft Office PowerPoint</Application>
  <PresentationFormat>On-screen Show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Amazing Minds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Minds</dc:title>
  <dc:creator>lisa</dc:creator>
  <cp:lastModifiedBy>lisa</cp:lastModifiedBy>
  <cp:revision>8</cp:revision>
  <dcterms:created xsi:type="dcterms:W3CDTF">2015-06-13T18:51:16Z</dcterms:created>
  <dcterms:modified xsi:type="dcterms:W3CDTF">2015-06-13T19:54:28Z</dcterms:modified>
</cp:coreProperties>
</file>